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ea95b7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ea95b7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817ebba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817ebba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7ece570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7ece570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ea95b7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ea95b7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ea95b7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ea95b7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3ea95b77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3ea95b77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17ece570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17ece570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7ece570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7ece570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027175" y="192705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u="sng">
                <a:latin typeface="Arial"/>
                <a:ea typeface="Arial"/>
                <a:cs typeface="Arial"/>
                <a:sym typeface="Arial"/>
              </a:rPr>
              <a:t>ES5 and ES6</a:t>
            </a:r>
            <a:endParaRPr sz="3600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64175"/>
            <a:ext cx="49464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Hired at Netscape Communications Corporation in April 1995 to perform a Herculean task.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working prototype of a programming language for the Netscape web browser.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851750" y="420250"/>
            <a:ext cx="4304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Brenden Eich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54275" y="1386425"/>
            <a:ext cx="5122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Microsoft released windows 95 which included Integrated internet explorer.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Netscape considered the web browser as a new form of distributed OS instead of single application.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Brendan Eich changed the World Wide Web direction.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54275" y="432625"/>
            <a:ext cx="61632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Pace of Innovation in mid-90s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19725" y="1141075"/>
            <a:ext cx="5837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ECMAScript is the official name of the language.</a:t>
            </a:r>
            <a:endParaRPr sz="18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Here,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 stands for European.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 stands for Computer.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 stands for manufacturer’s.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stands for Association.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19725" y="440725"/>
            <a:ext cx="5735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ECMA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03875" y="1140250"/>
            <a:ext cx="56676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Netscape’s JavaScript  +  Microsoft’s JScript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= ECMAscript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was a trademark held by Sun Microsystems.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77375" y="42022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ECMA International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2996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-GB"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bbreviated to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ES1, 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ES2,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ES3,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ES5,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ES6.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851750" y="4698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ECMAScript versions have been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517125" y="1078275"/>
            <a:ext cx="5952600" cy="30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strict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11430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	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 =2 ; // ReferenceError: x is not defined.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Declared a variable x,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“var”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ES5 specification, use strict, an error is thrown.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17125" y="395425"/>
            <a:ext cx="57357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ES5 Features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528850" y="261200"/>
            <a:ext cx="57357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ES5  Array Methods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3"/>
          <p:cNvSpPr txBox="1"/>
          <p:nvPr/>
        </p:nvSpPr>
        <p:spPr>
          <a:xfrm>
            <a:off x="1175375" y="920200"/>
            <a:ext cx="41187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§  every()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§  filter()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§  forEach()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§  indexOf() and lastIndexOf()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§  isArray()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§  map()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§  some()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§  reduce()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876525" y="11387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default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keyword.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classes.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Arrow functions.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Deconstructing.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Promises.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938500" y="445025"/>
            <a:ext cx="57357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ES6 Features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